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989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18B45-2269-2F3F-D910-B37CED9347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4CE2B4-2EE8-667A-5941-FBF614DD9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8493-3171-9CAB-345C-B2CBFEBA1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6F49A-AF66-7731-4AB2-782CD35C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E611E1-E43A-1F4E-AB2C-1B8B96068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004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D3E9D-BC54-F9D6-57FD-2DAF2AEA92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006C1-03DA-34C1-2431-A13F98FC1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A5733-303D-C0CF-8767-FE7ED2D48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EDCA0-C74B-5D69-7FCD-83A67BEAF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3C3B17-6D6C-123C-16C0-AA7F5100B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3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F9D114-7A63-0487-C9FD-EF680554D0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9F37DB-DA57-5E2C-63F9-51F85E8E46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0EF52-5B1F-8B0D-5BB9-F53437DCA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83A15-3BEF-B8B5-A987-486EF85F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7D225-1EF6-630D-5501-E4AB25B77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68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F4C72-F3CD-3660-04FF-9CB7D1069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15788A-39D4-2C74-DCE3-3299336E3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B0B1D-8C79-DAAE-08BC-4134886DF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1638BA-A19D-803C-0702-1D46E5154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F16FDC-2638-7961-4F5E-071B490F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623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4DA6C-F3DD-87A4-5862-BE96900AD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A6C514-2D9B-099A-1AC4-7BAE0004C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F7222B-1F4F-FC55-52EC-51D5FF739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4C10E6-3DA9-FE74-121D-8DCEF773C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FFB42E-C3A0-3965-5E1C-D39A6AA44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50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05599-E464-6AEB-2358-23825DA9AC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1A210-D493-CC3A-ADFE-A2FA74AEB7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508D7-03C1-E90D-7755-ECCB4DD63F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24BD9-B753-6FCE-540E-04D0F3F1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F89785-3463-F07C-61F5-CFE0F97E0A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619379-CD47-D587-340A-588B0F2D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6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B24A-9CF5-501C-6AF3-4CF3ACA29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6568C-07FB-774A-1A3B-F38608E4E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37D757-1E5F-30FB-3F4A-CE677AD5C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B7D2AA-7663-5D8C-CD0E-A2EB04C5E1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92C106-1B09-74F8-BC45-0CBF1AB0E2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32EC7D-3BD8-FE96-FC5D-48446F787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0DE2E0-6034-6FFB-C4B9-362D2DCD1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22D8DE3-72EE-D7DD-8D2D-1618FF862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199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CA4F5-82EE-0CCA-A99D-A259C525E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F1380BA-6DDD-4ED9-2E88-445347693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D21AF5-BC09-F1A4-3A60-B791D804C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ED9079-470B-5F65-3CF0-F3E553E81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3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A9D32D-6B16-15B2-F916-E4BC0BD26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BA1CBF-7747-4C5A-8B40-8ED085FF1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7BDE1-B9E3-76F5-6E12-AC640AFF5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41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702A2-9A10-A3EA-E48F-114E55F91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579D07-6B91-4E46-8AFC-123ABB8E13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081A4-C2E9-9DEF-4476-A5739C40D7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FD336-5830-B5B7-2523-495F6BD56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9760A-518C-5F80-F542-26966A7F5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7C009-43FA-BBB0-1746-95B8FFA9B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94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A8EC0D-8DB3-23AA-BB13-5F6D482C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89572C-2E76-F437-3DD4-A177AA60E3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AAB155-62D6-6D44-2430-20B4F57CCD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6B06A9-8F74-C4A4-14B5-63A9FBB9D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87DCE-202F-BFF5-77AA-81E5319C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1443CA-872B-AAAB-2D70-759ECE9BF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1BEB76-09A1-7D57-2778-5272B1C4D7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E6DFB3-9D0A-A17E-4D96-EF4F5D47B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6230CA-F04E-5F00-5561-7D81B4E43E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B70C6E3-9490-47C6-A157-223A16C9B690}" type="datetimeFigureOut">
              <a:rPr lang="en-US" smtClean="0"/>
              <a:t>3/21/2025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99B88-8E0F-D975-CE08-08BECDCDB6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3E7C7-4CE4-54D2-1896-60378AD324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A15FCF7-1BA5-406B-9C8B-0D167BAE63C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3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C8FBD-8FEE-BFA3-EF65-E7E25690D5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CA66A5-E9B1-7E82-56AB-A58E7D16BC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5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test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khuder hassan</dc:creator>
  <cp:lastModifiedBy>khuder hassan</cp:lastModifiedBy>
  <cp:revision>1</cp:revision>
  <dcterms:created xsi:type="dcterms:W3CDTF">2025-03-21T18:04:02Z</dcterms:created>
  <dcterms:modified xsi:type="dcterms:W3CDTF">2025-03-21T18:04:08Z</dcterms:modified>
</cp:coreProperties>
</file>