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18B45-2269-2F3F-D910-B37CED934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4CE2B4-2EE8-667A-5941-FBF614DD9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08493-3171-9CAB-345C-B2CBFEBA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6F49A-AF66-7731-4AB2-782CD35C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611E1-E43A-1F4E-AB2C-1B8B9606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0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3E9D-BC54-F9D6-57FD-2DAF2AEA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006C1-03DA-34C1-2431-A13F98FC1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A5733-303D-C0CF-8767-FE7ED2D48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EDCA0-C74B-5D69-7FCD-83A67BEA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C3B17-6D6C-123C-16C0-AA7F5100B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F9D114-7A63-0487-C9FD-EF680554D0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F37DB-DA57-5E2C-63F9-51F85E8E4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EF52-5B1F-8B0D-5BB9-F53437DC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83A15-3BEF-B8B5-A987-486EF85F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7D225-1EF6-630D-5501-E4AB25B7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8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F4C72-F3CD-3660-04FF-9CB7D106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5788A-39D4-2C74-DCE3-3299336E3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B0B1D-8C79-DAAE-08BC-4134886D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638BA-A19D-803C-0702-1D46E515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16FDC-2638-7961-4F5E-071B490F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2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DA6C-F3DD-87A4-5862-BE96900A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6C514-2D9B-099A-1AC4-7BAE0004C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7222B-1F4F-FC55-52EC-51D5FF73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C10E6-3DA9-FE74-121D-8DCEF773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FB42E-C3A0-3965-5E1C-D39A6AA4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0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5599-E464-6AEB-2358-23825DA9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1A210-D493-CC3A-ADFE-A2FA74AEB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508D7-03C1-E90D-7755-ECCB4DD63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24BD9-B753-6FCE-540E-04D0F3F1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89785-3463-F07C-61F5-CFE0F97E0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19379-CD47-D587-340A-588B0F2D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6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CB24A-9CF5-501C-6AF3-4CF3ACA2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6568C-07FB-774A-1A3B-F38608E4E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7D757-1E5F-30FB-3F4A-CE677AD5C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7D2AA-7663-5D8C-CD0E-A2EB04C5E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2C106-1B09-74F8-BC45-0CBF1AB0E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32EC7D-3BD8-FE96-FC5D-48446F78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0DE2E0-6034-6FFB-C4B9-362D2DCD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D8DE3-72EE-D7DD-8D2D-1618FF86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9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CA4F5-82EE-0CCA-A99D-A259C525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380BA-6DDD-4ED9-2E88-44534769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21AF5-BC09-F1A4-3A60-B791D804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ED9079-470B-5F65-3CF0-F3E553E8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3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A9D32D-6B16-15B2-F916-E4BC0BD2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BA1CBF-7747-4C5A-8B40-8ED085FF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7BDE1-B9E3-76F5-6E12-AC640AFF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4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02A2-9A10-A3EA-E48F-114E55F9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79D07-6B91-4E46-8AFC-123ABB8E1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081A4-C2E9-9DEF-4476-A5739C40D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FD336-5830-B5B7-2523-495F6BD5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9760A-518C-5F80-F542-26966A7F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7C009-43FA-BBB0-1746-95B8FFA9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9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8EC0D-8DB3-23AA-BB13-5F6D482C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89572C-2E76-F437-3DD4-A177AA60E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AB155-62D6-6D44-2430-20B4F57CC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B06A9-8F74-C4A4-14B5-63A9FBB9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87DCE-202F-BFF5-77AA-81E5319C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443CA-872B-AAAB-2D70-759ECE9BF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BEB76-09A1-7D57-2778-5272B1C4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6DFB3-9D0A-A17E-4D96-EF4F5D47B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230CA-F04E-5F00-5561-7D81B4E43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0C6E3-9490-47C6-A157-223A16C9B690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99B88-8E0F-D975-CE08-08BECDCDB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3E7C7-4CE4-54D2-1896-60378AD32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15FCF7-1BA5-406B-9C8B-0D167BAE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3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C8FBD-8FEE-BFA3-EF65-E7E25690D5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A66A5-E9B1-7E82-56AB-A58E7D16B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3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khuder hassan</dc:creator>
  <cp:lastModifiedBy>khuder hassan</cp:lastModifiedBy>
  <cp:revision>1</cp:revision>
  <dcterms:created xsi:type="dcterms:W3CDTF">2025-03-21T18:04:02Z</dcterms:created>
  <dcterms:modified xsi:type="dcterms:W3CDTF">2025-03-21T18:04:08Z</dcterms:modified>
</cp:coreProperties>
</file>